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2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3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2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05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91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0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15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5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5DC75-3AE4-4A1A-82C2-3D3C0B6796DE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975-E487-4F99-9280-0B853149B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48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29300" y="5855677"/>
            <a:ext cx="6362700" cy="4572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 Штенников Владислав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9300" y="5486345"/>
            <a:ext cx="636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нформационная безопасность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бы вы поступили в данной ситуации?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81150"/>
            <a:ext cx="12068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«снес» операционную систему и «накатил» новую, с целью полной отчистки компьютера от зловредной программы.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стал бы переходить на те сообщения, которые не внушают доверия и являющиеся потенциальной угрозой.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 стороны мужчины я бы не стал регистрироваться на подобных сайтах, и тем более вводить туда свои </a:t>
            </a:r>
            <a:r>
              <a:rPr lang="ru-RU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личные данные.</a:t>
            </a:r>
            <a:endParaRPr lang="ru-RU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Вывод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избежание данной информационной угроз необходимо: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Во-первых, поставить на своё устройство пароль, для того, чтобы другие пользователи не могли в него войти.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Во-вторых, не переходить на подозрительные сайты и скачивать нелицензированное ПО.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В-третьих, если всё-таки не удалось сохранить целостность информации и Вас начинают шантажировать, то необходимо ограничить доступ и не вестись на данного рода деятельность, ведь все поручения будут направлены на извлечение максимальной выгоды злоумышленником.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В-четвертых, когда злоумышленники получили свою выгоду, они всё равно могут «слить» информацию, которую получили </a:t>
            </a:r>
            <a:r>
              <a:rPr lang="ru-RU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вас.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2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1580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Сезон 3 серия 3 «Замолчи и танцуй»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95400"/>
            <a:ext cx="12115800" cy="556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этой серии с точки зрения информационной безопасности были нарушены следующие виды: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Конфиденциальность(несанкционированный доступ);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Права собственности;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характеру происхождения : преднамеренное (злоумышленные действия);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источникам: программное обеспечение.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 угроз является антропогенный.</a:t>
            </a:r>
          </a:p>
        </p:txBody>
      </p:sp>
    </p:spTree>
    <p:extLst>
      <p:ext uri="{BB962C8B-B14F-4D97-AF65-F5344CB8AC3E}">
        <p14:creationId xmlns:p14="http://schemas.microsoft.com/office/powerpoint/2010/main" val="287996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437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6588" t="2550" b="4689"/>
          <a:stretch/>
        </p:blipFill>
        <p:spPr>
          <a:xfrm>
            <a:off x="1" y="102523"/>
            <a:ext cx="6715124" cy="35931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125" y="102523"/>
            <a:ext cx="54768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скриншоте показано вредоносное ПО которое по вине пользователя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было установлено на устройство, в связи с чем и возникла угроза несанкционированного доступа. 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5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0" y="1495425"/>
            <a:ext cx="4943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данных скриншотах показано то, что из-за программы, которая была установлена на устройство, возник доступ к веб-камере и появилась возможность наблюдать за пользователем.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6223" t="3918" r="1110" b="3548"/>
          <a:stretch/>
        </p:blipFill>
        <p:spPr>
          <a:xfrm>
            <a:off x="504825" y="76200"/>
            <a:ext cx="5524500" cy="2838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6502" t="2835" b="3262"/>
          <a:stretch/>
        </p:blipFill>
        <p:spPr>
          <a:xfrm>
            <a:off x="504825" y="2990850"/>
            <a:ext cx="5557838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2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24600" y="0"/>
            <a:ext cx="5867400" cy="67008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того, как возник доступ злоумышленника к веб-камере, пользователю поступило сообщение на почту, зайдя в него он понял что всё это время за ним наблюдали.</a:t>
            </a:r>
          </a:p>
          <a:p>
            <a:pPr marL="0" indent="0">
              <a:buNone/>
            </a:pPr>
            <a: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Входить в подозрительные сообщения на почте нежелательно, в основном это фишинг, в следствии чего он может привести к нарушению целостности данных.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Далее злоумышленник начал шантажировать пользователя, в следствии чего тот «слил» свой номер телефона. 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следствии чего в дальнейшем начинает выполнять все задания злоумышленника, для того, чтобы компромат не попал в сеть. 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6588" t="3406" b="2977"/>
          <a:stretch/>
        </p:blipFill>
        <p:spPr>
          <a:xfrm>
            <a:off x="0" y="0"/>
            <a:ext cx="6324600" cy="3533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46502" t="3120" b="2122"/>
          <a:stretch/>
        </p:blipFill>
        <p:spPr>
          <a:xfrm>
            <a:off x="0" y="3533774"/>
            <a:ext cx="632460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7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11112" r="53154" b="7544"/>
          <a:stretch/>
        </p:blipFill>
        <p:spPr>
          <a:xfrm>
            <a:off x="-3" y="29189"/>
            <a:ext cx="6323315" cy="3714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323315" y="666750"/>
            <a:ext cx="58686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того, что пользователь предоставил доступ к своему мобильному телефону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том числе геолокации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он не сможет просто так прекратить контакт, злоумышленник будет всячески его шантажировать с целью выгоды.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случае необходимо было не давать свои контакты сторонним лицам.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743325"/>
            <a:ext cx="6323315" cy="3114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4584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5381625" y="495299"/>
            <a:ext cx="68103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скриншоте пользователь рассказывает как попался в руки злоумышленника.</a:t>
            </a:r>
            <a:b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совершил вход на фишинговом сайте и ввел туда личные данные, далее начался шантаж со стороны злоумышленника.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избежание данной ситуации рекомендуется не вводить свои личные данные на подозрительных сайтах, и проверять на верном ли ресурсе вы находитесь.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-35" t="10827" r="53411" b="6117"/>
          <a:stretch/>
        </p:blipFill>
        <p:spPr>
          <a:xfrm>
            <a:off x="131199" y="39928"/>
            <a:ext cx="5250426" cy="28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9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123825"/>
            <a:ext cx="6572250" cy="27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85799"/>
            <a:ext cx="5619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итоге, когда злоумышленник получил то, что хотел, он может спокойно распространить компромат на вас, ведь вы ему больше не интересны.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ru-RU" sz="4300" dirty="0" smtClean="0">
                <a:solidFill>
                  <a:schemeClr val="bg1"/>
                </a:solidFill>
              </a:rPr>
              <a:t>Как можно было предотвратить то, что произошло?</a:t>
            </a:r>
            <a:endParaRPr lang="ru-RU" sz="43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075" y="1690688"/>
            <a:ext cx="116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думаю, что с точки зрения информационной безопасности угрозы можно было бы избежать следующим образом: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 человек мог установить пароль на свое устройство, с целью несанкционированного доступа в него сторонних лиц.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стоит переходить на почте в подозрительные сообщения, ведь в них может храниться какая-либо угроза.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Мужчине не стоило использовать свои личные данных на сайте, который не внушает доверие. И необходимо удостовериться находитесь ли вы на правильном сайте. НО, всегда нужно думать куда вводить данные, ведь ими могут легко воспользоваться злоумышленники.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596</Words>
  <Application>Microsoft Office PowerPoint</Application>
  <PresentationFormat>Широкоэкранный</PresentationFormat>
  <Paragraphs>35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Сезон 3 серия 3 «Замолчи и танцуй»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можно было предотвратить то, что произошло?</vt:lpstr>
      <vt:lpstr>Как бы вы поступили в данной ситуации?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Vlados</dc:creator>
  <cp:lastModifiedBy>Student Noname</cp:lastModifiedBy>
  <cp:revision>21</cp:revision>
  <dcterms:created xsi:type="dcterms:W3CDTF">2020-11-18T14:39:49Z</dcterms:created>
  <dcterms:modified xsi:type="dcterms:W3CDTF">2020-11-20T03:41:46Z</dcterms:modified>
</cp:coreProperties>
</file>